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71" r:id="rId2"/>
    <p:sldId id="274" r:id="rId3"/>
  </p:sldIdLst>
  <p:sldSz cx="13817600" cy="7772400"/>
  <p:notesSz cx="6997700" cy="9283700"/>
  <p:defaultTextStyle>
    <a:defPPr>
      <a:defRPr lang="es-ES"/>
    </a:defPPr>
    <a:lvl1pPr marL="0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83" userDrawn="1">
          <p15:clr>
            <a:srgbClr val="A4A3A4"/>
          </p15:clr>
        </p15:guide>
        <p15:guide id="2" pos="43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0025"/>
    <a:srgbClr val="BA00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760" y="60"/>
      </p:cViewPr>
      <p:guideLst>
        <p:guide orient="horz" pos="883"/>
        <p:guide pos="43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E7E01-B88C-45D8-A54D-BA59D3EC6870}" type="datetimeFigureOut">
              <a:rPr lang="es-CO" smtClean="0"/>
              <a:t>1/10/2025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1160463"/>
            <a:ext cx="55689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FECD97-1EAE-4589-AED2-BF9C82B929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4836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4375" y="1160463"/>
            <a:ext cx="5568950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2F72F-8E37-904D-8F87-C4C23F3C393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893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4375" y="1160463"/>
            <a:ext cx="5568950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2F72F-8E37-904D-8F87-C4C23F3C3937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567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070216B7-311A-D342-9582-8BA735A42307}"/>
              </a:ext>
            </a:extLst>
          </p:cNvPr>
          <p:cNvSpPr txBox="1"/>
          <p:nvPr userDrawn="1"/>
        </p:nvSpPr>
        <p:spPr>
          <a:xfrm>
            <a:off x="6458227" y="1516933"/>
            <a:ext cx="65" cy="627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0" tIns="0" rIns="0" bIns="0" rtlCol="0">
            <a:spAutoFit/>
          </a:bodyPr>
          <a:lstStyle/>
          <a:p>
            <a:pPr defTabSz="1036241"/>
            <a:endParaRPr lang="en-US" sz="4080">
              <a:solidFill>
                <a:srgbClr val="333333"/>
              </a:solidFill>
              <a:latin typeface="Gilroy" pitchFamily="2" charset="77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5E61B8B-765C-7948-8F5A-58D1FC191D97}"/>
              </a:ext>
            </a:extLst>
          </p:cNvPr>
          <p:cNvSpPr/>
          <p:nvPr userDrawn="1"/>
        </p:nvSpPr>
        <p:spPr>
          <a:xfrm>
            <a:off x="11429559" y="7160314"/>
            <a:ext cx="2388040" cy="418568"/>
          </a:xfrm>
          <a:prstGeom prst="rect">
            <a:avLst/>
          </a:prstGeom>
          <a:solidFill>
            <a:schemeClr val="tx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1812" tIns="51812" rIns="51812" bIns="51812" numCol="1" spcCol="38100" rtlCol="0" anchor="ctr">
            <a:spAutoFit/>
          </a:bodyPr>
          <a:lstStyle/>
          <a:p>
            <a:pPr defTabSz="1036241" hangingPunct="0"/>
            <a:endParaRPr lang="en-US" sz="2040">
              <a:solidFill>
                <a:srgbClr val="323232"/>
              </a:solidFill>
              <a:latin typeface="Gotham"/>
              <a:ea typeface="Gotham"/>
              <a:cs typeface="Gotham"/>
              <a:sym typeface="Gotham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3685748-094C-8744-807A-D8ECD517BBDE}"/>
              </a:ext>
            </a:extLst>
          </p:cNvPr>
          <p:cNvSpPr/>
          <p:nvPr userDrawn="1"/>
        </p:nvSpPr>
        <p:spPr>
          <a:xfrm>
            <a:off x="11400263" y="6977888"/>
            <a:ext cx="2417338" cy="794512"/>
          </a:xfrm>
          <a:prstGeom prst="rect">
            <a:avLst/>
          </a:prstGeom>
          <a:solidFill>
            <a:schemeClr val="tx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1812" tIns="51812" rIns="51812" bIns="51812" numCol="1" spcCol="38100" rtlCol="0" anchor="ctr">
            <a:noAutofit/>
          </a:bodyPr>
          <a:lstStyle/>
          <a:p>
            <a:pPr defTabSz="1036241" hangingPunct="0"/>
            <a:endParaRPr lang="en-US" sz="2040">
              <a:solidFill>
                <a:srgbClr val="323232"/>
              </a:solidFill>
              <a:latin typeface="Gotham"/>
              <a:ea typeface="Gotham"/>
              <a:cs typeface="Gotham"/>
              <a:sym typeface="Gotham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4D71426-98BF-C048-B65E-7A60DA4C70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688212" y="7221550"/>
            <a:ext cx="1894444" cy="270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074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d header (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5D9691C-8F92-1A48-B888-625B874E7C2E}"/>
              </a:ext>
            </a:extLst>
          </p:cNvPr>
          <p:cNvGrpSpPr/>
          <p:nvPr userDrawn="1"/>
        </p:nvGrpSpPr>
        <p:grpSpPr>
          <a:xfrm>
            <a:off x="13374108" y="7328940"/>
            <a:ext cx="443492" cy="443463"/>
            <a:chOff x="23599832" y="12933419"/>
            <a:chExt cx="782581" cy="782581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02C1215E-ACFF-E643-A41C-8B8E4269EDAD}"/>
                </a:ext>
              </a:extLst>
            </p:cNvPr>
            <p:cNvSpPr/>
            <p:nvPr userDrawn="1"/>
          </p:nvSpPr>
          <p:spPr>
            <a:xfrm>
              <a:off x="23599832" y="12933419"/>
              <a:ext cx="782581" cy="78258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36241"/>
              <a:endParaRPr lang="en-US" sz="2040">
                <a:solidFill>
                  <a:srgbClr val="FFFFFF"/>
                </a:solidFill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39C6856-2C69-354E-9E2D-4255A794276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3829051" y="13147223"/>
              <a:ext cx="324143" cy="356158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7E69DB7C-5DCC-634C-B2F2-71D23971A166}"/>
              </a:ext>
            </a:extLst>
          </p:cNvPr>
          <p:cNvSpPr txBox="1">
            <a:spLocks/>
          </p:cNvSpPr>
          <p:nvPr userDrawn="1"/>
        </p:nvSpPr>
        <p:spPr>
          <a:xfrm>
            <a:off x="13119128" y="376869"/>
            <a:ext cx="264640" cy="19184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 smtClean="0">
                <a:solidFill>
                  <a:srgbClr val="333333"/>
                </a:solidFill>
                <a:latin typeface="Scotia" panose="020B0503020203020204" pitchFamily="34" charset="0"/>
              </a:rPr>
              <a:pPr algn="r"/>
              <a:t>‹Nº›</a:t>
            </a:fld>
            <a:endParaRPr lang="en-CA" sz="907">
              <a:solidFill>
                <a:srgbClr val="333333"/>
              </a:solidFill>
              <a:latin typeface="Scotia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938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d header (to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E4C1B97-608E-A04B-8C79-E4DFAD7D3E07}"/>
              </a:ext>
            </a:extLst>
          </p:cNvPr>
          <p:cNvSpPr/>
          <p:nvPr userDrawn="1"/>
        </p:nvSpPr>
        <p:spPr>
          <a:xfrm>
            <a:off x="13374109" y="7411513"/>
            <a:ext cx="443492" cy="278987"/>
          </a:xfrm>
          <a:prstGeom prst="rect">
            <a:avLst/>
          </a:prstGeom>
          <a:solidFill>
            <a:srgbClr val="EC111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algn="ctr" defTabSz="467771" hangingPunct="0"/>
            <a:endParaRPr lang="en-US" sz="1813">
              <a:solidFill>
                <a:srgbClr val="FFFFFF"/>
              </a:solidFill>
              <a:latin typeface="Scotia Regular" panose="020B0503020203020204" pitchFamily="34" charset="0"/>
              <a:sym typeface="Gilroy Medium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DA113F-E5F7-AF49-8EAD-F6D4FAC479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504008" y="7450095"/>
            <a:ext cx="183693" cy="20182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68C378E-2939-D84A-B928-5CF4279A29ED}"/>
              </a:ext>
            </a:extLst>
          </p:cNvPr>
          <p:cNvSpPr/>
          <p:nvPr userDrawn="1"/>
        </p:nvSpPr>
        <p:spPr>
          <a:xfrm flipV="1">
            <a:off x="0" y="4769332"/>
            <a:ext cx="13817600" cy="418568"/>
          </a:xfrm>
          <a:prstGeom prst="rect">
            <a:avLst/>
          </a:prstGeom>
          <a:solidFill>
            <a:schemeClr val="bg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1812" tIns="51812" rIns="51812" bIns="51812" numCol="1" spcCol="38100" rtlCol="0" anchor="ctr">
            <a:spAutoFit/>
          </a:bodyPr>
          <a:lstStyle/>
          <a:p>
            <a:pPr defTabSz="1036241" hangingPunct="0"/>
            <a:endParaRPr lang="en-US" sz="2040">
              <a:solidFill>
                <a:srgbClr val="323232"/>
              </a:solidFill>
              <a:latin typeface="Gotham"/>
              <a:ea typeface="Gotham"/>
              <a:cs typeface="Gotham"/>
              <a:sym typeface="Gotham"/>
            </a:endParaRPr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id="{6FA012D3-DE11-0147-B233-34C0D6AA1145}"/>
              </a:ext>
            </a:extLst>
          </p:cNvPr>
          <p:cNvSpPr txBox="1">
            <a:spLocks/>
          </p:cNvSpPr>
          <p:nvPr userDrawn="1"/>
        </p:nvSpPr>
        <p:spPr>
          <a:xfrm>
            <a:off x="13119128" y="376869"/>
            <a:ext cx="264640" cy="19184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 smtClean="0">
                <a:solidFill>
                  <a:srgbClr val="FFFFFF"/>
                </a:solidFill>
                <a:latin typeface="Scotia" panose="020B0503020203020204" pitchFamily="34" charset="0"/>
              </a:rPr>
              <a:pPr algn="r"/>
              <a:t>‹Nº›</a:t>
            </a:fld>
            <a:endParaRPr lang="en-CA" sz="907">
              <a:solidFill>
                <a:srgbClr val="FFFFFF"/>
              </a:solidFill>
              <a:latin typeface="Scotia" panose="020B050302020302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5E69EB4-1904-EA4F-B0BF-3C2F55DEA030}"/>
              </a:ext>
            </a:extLst>
          </p:cNvPr>
          <p:cNvGrpSpPr/>
          <p:nvPr userDrawn="1"/>
        </p:nvGrpSpPr>
        <p:grpSpPr>
          <a:xfrm>
            <a:off x="13374108" y="7328940"/>
            <a:ext cx="443492" cy="443463"/>
            <a:chOff x="23599832" y="12933419"/>
            <a:chExt cx="782581" cy="78258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7A3A10C-AEA3-1943-B5FD-065CEED4092B}"/>
                </a:ext>
              </a:extLst>
            </p:cNvPr>
            <p:cNvSpPr/>
            <p:nvPr userDrawn="1"/>
          </p:nvSpPr>
          <p:spPr>
            <a:xfrm>
              <a:off x="23599832" y="12933419"/>
              <a:ext cx="782581" cy="78258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36241"/>
              <a:endParaRPr lang="en-US" sz="2040">
                <a:solidFill>
                  <a:srgbClr val="FFFFFF"/>
                </a:solidFill>
              </a:endParaRP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9708AE9E-C1FD-3C4F-9D51-4F4E83287A2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3829051" y="13147223"/>
              <a:ext cx="324143" cy="3561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408188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35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d header 2 (to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7">
            <a:extLst>
              <a:ext uri="{FF2B5EF4-FFF2-40B4-BE49-F238E27FC236}">
                <a16:creationId xmlns:a16="http://schemas.microsoft.com/office/drawing/2014/main" id="{6FA012D3-DE11-0147-B233-34C0D6AA1145}"/>
              </a:ext>
            </a:extLst>
          </p:cNvPr>
          <p:cNvSpPr txBox="1">
            <a:spLocks/>
          </p:cNvSpPr>
          <p:nvPr userDrawn="1"/>
        </p:nvSpPr>
        <p:spPr>
          <a:xfrm>
            <a:off x="13119128" y="376869"/>
            <a:ext cx="264640" cy="19184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 smtClean="0">
                <a:solidFill>
                  <a:srgbClr val="FFFFFF"/>
                </a:solidFill>
                <a:latin typeface="Scotia" panose="020B0503020203020204" pitchFamily="34" charset="0"/>
              </a:rPr>
              <a:pPr algn="r"/>
              <a:t>‹Nº›</a:t>
            </a:fld>
            <a:endParaRPr lang="en-CA" sz="907">
              <a:solidFill>
                <a:srgbClr val="FFFFFF"/>
              </a:solidFill>
              <a:latin typeface="Scotia" panose="020B0503020203020204" pitchFamily="34" charset="0"/>
            </a:endParaRPr>
          </a:p>
        </p:txBody>
      </p:sp>
      <p:pic>
        <p:nvPicPr>
          <p:cNvPr id="3" name="Imagen 2" descr="Logotipo&#10;&#10;Descripción generada automáticamente">
            <a:extLst>
              <a:ext uri="{FF2B5EF4-FFF2-40B4-BE49-F238E27FC236}">
                <a16:creationId xmlns:a16="http://schemas.microsoft.com/office/drawing/2014/main" id="{EC63D8F0-3931-CFEA-5D3F-1D421248A3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2478" y="7259224"/>
            <a:ext cx="900000" cy="444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9765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d header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8CD8353-339B-A949-9962-88420B3D5814}"/>
              </a:ext>
            </a:extLst>
          </p:cNvPr>
          <p:cNvSpPr txBox="1">
            <a:spLocks/>
          </p:cNvSpPr>
          <p:nvPr userDrawn="1"/>
        </p:nvSpPr>
        <p:spPr>
          <a:xfrm>
            <a:off x="13119128" y="376869"/>
            <a:ext cx="264640" cy="19184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 smtClean="0">
                <a:solidFill>
                  <a:srgbClr val="FFFFFF"/>
                </a:solidFill>
                <a:latin typeface="Scotia" panose="020B0503020203020204" pitchFamily="34" charset="0"/>
              </a:rPr>
              <a:pPr algn="r"/>
              <a:t>‹Nº›</a:t>
            </a:fld>
            <a:endParaRPr lang="en-CA" sz="907">
              <a:solidFill>
                <a:srgbClr val="FFFFFF"/>
              </a:solidFill>
              <a:latin typeface="Scotia" panose="020B0503020203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72DADE-B3C1-3A4D-83EA-42D8E45D236B}"/>
              </a:ext>
            </a:extLst>
          </p:cNvPr>
          <p:cNvSpPr/>
          <p:nvPr userDrawn="1"/>
        </p:nvSpPr>
        <p:spPr>
          <a:xfrm flipH="1">
            <a:off x="0" y="1"/>
            <a:ext cx="6894133" cy="77718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36241"/>
            <a:endParaRPr lang="en-US" sz="4080">
              <a:solidFill>
                <a:srgbClr val="FFFFFF"/>
              </a:solidFill>
              <a:latin typeface="Scotia Regular" panose="020B0503020203020204" pitchFamily="34" charset="0"/>
            </a:endParaRPr>
          </a:p>
        </p:txBody>
      </p:sp>
      <p:sp>
        <p:nvSpPr>
          <p:cNvPr id="10" name="TextBox 7">
            <a:extLst>
              <a:ext uri="{FF2B5EF4-FFF2-40B4-BE49-F238E27FC236}">
                <a16:creationId xmlns:a16="http://schemas.microsoft.com/office/drawing/2014/main" id="{60AD4FC9-0E4A-BB47-90EB-8736D75D9CDA}"/>
              </a:ext>
            </a:extLst>
          </p:cNvPr>
          <p:cNvSpPr txBox="1">
            <a:spLocks/>
          </p:cNvSpPr>
          <p:nvPr userDrawn="1"/>
        </p:nvSpPr>
        <p:spPr>
          <a:xfrm>
            <a:off x="13119128" y="376615"/>
            <a:ext cx="264640" cy="19184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 smtClean="0">
                <a:solidFill>
                  <a:srgbClr val="FFFFFF"/>
                </a:solidFill>
                <a:latin typeface="Scotia" panose="020B0503020203020204" pitchFamily="34" charset="0"/>
              </a:rPr>
              <a:pPr algn="r"/>
              <a:t>‹Nº›</a:t>
            </a:fld>
            <a:endParaRPr lang="en-CA" sz="907">
              <a:solidFill>
                <a:srgbClr val="FFFFFF"/>
              </a:solidFill>
              <a:latin typeface="Scotia" panose="020B0503020203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8BEE7A1-B9D0-974C-86DD-E374DC48CA87}"/>
              </a:ext>
            </a:extLst>
          </p:cNvPr>
          <p:cNvGrpSpPr/>
          <p:nvPr userDrawn="1"/>
        </p:nvGrpSpPr>
        <p:grpSpPr>
          <a:xfrm>
            <a:off x="13374108" y="7328940"/>
            <a:ext cx="443492" cy="443463"/>
            <a:chOff x="23599832" y="12933419"/>
            <a:chExt cx="782581" cy="78258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312EA81-4C94-D343-916C-682AB1E00F22}"/>
                </a:ext>
              </a:extLst>
            </p:cNvPr>
            <p:cNvSpPr/>
            <p:nvPr userDrawn="1"/>
          </p:nvSpPr>
          <p:spPr>
            <a:xfrm>
              <a:off x="23599832" y="12933419"/>
              <a:ext cx="782581" cy="78258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36241"/>
              <a:endParaRPr lang="en-US" sz="2040">
                <a:solidFill>
                  <a:srgbClr val="FFFFFF"/>
                </a:solidFill>
              </a:endParaRP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E14291DC-1173-B140-883A-8B64D70FB78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3829051" y="13147223"/>
              <a:ext cx="324143" cy="3561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10929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colour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8CD8353-339B-A949-9962-88420B3D5814}"/>
              </a:ext>
            </a:extLst>
          </p:cNvPr>
          <p:cNvSpPr txBox="1">
            <a:spLocks/>
          </p:cNvSpPr>
          <p:nvPr userDrawn="1"/>
        </p:nvSpPr>
        <p:spPr>
          <a:xfrm>
            <a:off x="13119128" y="376869"/>
            <a:ext cx="264640" cy="19184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 smtClean="0">
                <a:solidFill>
                  <a:srgbClr val="FFFFFF"/>
                </a:solidFill>
                <a:latin typeface="Scotia" panose="020B0503020203020204" pitchFamily="34" charset="0"/>
              </a:rPr>
              <a:pPr algn="r"/>
              <a:t>‹Nº›</a:t>
            </a:fld>
            <a:endParaRPr lang="en-CA" sz="907">
              <a:solidFill>
                <a:srgbClr val="FFFFFF"/>
              </a:solidFill>
              <a:latin typeface="Scotia" panose="020B0503020203020204" pitchFamily="34" charset="0"/>
            </a:endParaRPr>
          </a:p>
        </p:txBody>
      </p:sp>
      <p:sp>
        <p:nvSpPr>
          <p:cNvPr id="10" name="TextBox 7">
            <a:extLst>
              <a:ext uri="{FF2B5EF4-FFF2-40B4-BE49-F238E27FC236}">
                <a16:creationId xmlns:a16="http://schemas.microsoft.com/office/drawing/2014/main" id="{60AD4FC9-0E4A-BB47-90EB-8736D75D9CDA}"/>
              </a:ext>
            </a:extLst>
          </p:cNvPr>
          <p:cNvSpPr txBox="1">
            <a:spLocks/>
          </p:cNvSpPr>
          <p:nvPr userDrawn="1"/>
        </p:nvSpPr>
        <p:spPr>
          <a:xfrm>
            <a:off x="13119128" y="376615"/>
            <a:ext cx="264640" cy="19184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 smtClean="0">
                <a:solidFill>
                  <a:srgbClr val="FFFFFF"/>
                </a:solidFill>
                <a:latin typeface="Scotia" panose="020B0503020203020204" pitchFamily="34" charset="0"/>
              </a:rPr>
              <a:pPr algn="r"/>
              <a:t>‹Nº›</a:t>
            </a:fld>
            <a:endParaRPr lang="en-CA" sz="907">
              <a:solidFill>
                <a:srgbClr val="FFFFFF"/>
              </a:solidFill>
              <a:latin typeface="Scotia" panose="020B0503020203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000A1F6-DE07-6149-BE17-6DA2C7D5BFFB}"/>
              </a:ext>
            </a:extLst>
          </p:cNvPr>
          <p:cNvGrpSpPr/>
          <p:nvPr userDrawn="1"/>
        </p:nvGrpSpPr>
        <p:grpSpPr>
          <a:xfrm>
            <a:off x="13374108" y="7328940"/>
            <a:ext cx="443492" cy="443463"/>
            <a:chOff x="23599832" y="12933419"/>
            <a:chExt cx="782581" cy="78258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C3B9BCE-8FA0-4749-809B-426CF819D5F8}"/>
                </a:ext>
              </a:extLst>
            </p:cNvPr>
            <p:cNvSpPr/>
            <p:nvPr userDrawn="1"/>
          </p:nvSpPr>
          <p:spPr>
            <a:xfrm>
              <a:off x="23599832" y="12933419"/>
              <a:ext cx="782581" cy="78258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36241"/>
              <a:endParaRPr lang="en-US" sz="2040">
                <a:solidFill>
                  <a:srgbClr val="FFFFFF"/>
                </a:solidFill>
              </a:endParaRP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26FD635D-FCD5-F340-A9C1-013EBBE1873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3829051" y="13147223"/>
              <a:ext cx="324143" cy="3561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76394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(right s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4C0E13-41DE-514C-A581-46C747B855C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19594" y="0"/>
            <a:ext cx="6898007" cy="77724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  <a:latin typeface="Scotia" panose="020B0503020203020204" pitchFamily="34" charset="0"/>
              </a:defRPr>
            </a:lvl1pPr>
          </a:lstStyle>
          <a:p>
            <a:r>
              <a:rPr lang="en-US"/>
              <a:t>Picture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D3C31C-4F98-D546-947E-85D8BD2F514C}"/>
              </a:ext>
            </a:extLst>
          </p:cNvPr>
          <p:cNvSpPr txBox="1">
            <a:spLocks/>
          </p:cNvSpPr>
          <p:nvPr userDrawn="1"/>
        </p:nvSpPr>
        <p:spPr>
          <a:xfrm>
            <a:off x="13119128" y="376869"/>
            <a:ext cx="264640" cy="19184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 smtClean="0">
                <a:solidFill>
                  <a:srgbClr val="FFFFFF"/>
                </a:solidFill>
                <a:latin typeface="Scotia" panose="020B0503020203020204" pitchFamily="34" charset="0"/>
              </a:rPr>
              <a:pPr algn="r"/>
              <a:t>‹Nº›</a:t>
            </a:fld>
            <a:endParaRPr lang="en-CA" sz="907">
              <a:solidFill>
                <a:srgbClr val="FFFFFF"/>
              </a:solidFill>
              <a:latin typeface="Scotia" panose="020B050302020302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B07CB02-02C1-F249-B155-E8D44F435DA5}"/>
              </a:ext>
            </a:extLst>
          </p:cNvPr>
          <p:cNvGrpSpPr/>
          <p:nvPr userDrawn="1"/>
        </p:nvGrpSpPr>
        <p:grpSpPr>
          <a:xfrm>
            <a:off x="13374108" y="7328940"/>
            <a:ext cx="443492" cy="443463"/>
            <a:chOff x="23599832" y="12933419"/>
            <a:chExt cx="782581" cy="78258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A73F056-CBD8-214E-A20B-8EA0932103A7}"/>
                </a:ext>
              </a:extLst>
            </p:cNvPr>
            <p:cNvSpPr/>
            <p:nvPr userDrawn="1"/>
          </p:nvSpPr>
          <p:spPr>
            <a:xfrm>
              <a:off x="23599832" y="12933419"/>
              <a:ext cx="782581" cy="78258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36241"/>
              <a:endParaRPr lang="en-US" sz="2040">
                <a:solidFill>
                  <a:srgbClr val="FFFFFF"/>
                </a:solidFill>
              </a:endParaRP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5E0E881-511D-CC49-AD27-3D1C85F9F4F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3829051" y="13147223"/>
              <a:ext cx="324143" cy="3561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49852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(left s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D19874-2631-7C4E-AE93-DBC6EFAD604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208136" cy="7772400"/>
          </a:xfrm>
        </p:spPr>
        <p:txBody>
          <a:bodyPr anchor="ctr"/>
          <a:lstStyle>
            <a:lvl1pPr marL="0" indent="0" algn="ctr">
              <a:buNone/>
              <a:defRPr b="0" i="0">
                <a:solidFill>
                  <a:schemeClr val="bg1"/>
                </a:solidFill>
                <a:latin typeface="Scotia" panose="020B0503020203020204" pitchFamily="34" charset="0"/>
              </a:defRPr>
            </a:lvl1pPr>
          </a:lstStyle>
          <a:p>
            <a:r>
              <a:rPr lang="en-US"/>
              <a:t>Picture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7B14F5-9E30-9445-BF70-0021B623880B}"/>
              </a:ext>
            </a:extLst>
          </p:cNvPr>
          <p:cNvSpPr txBox="1">
            <a:spLocks/>
          </p:cNvSpPr>
          <p:nvPr userDrawn="1"/>
        </p:nvSpPr>
        <p:spPr>
          <a:xfrm>
            <a:off x="13119128" y="376869"/>
            <a:ext cx="264640" cy="19184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 smtClean="0">
                <a:solidFill>
                  <a:srgbClr val="FFFFFF"/>
                </a:solidFill>
                <a:latin typeface="Scotia" panose="020B0503020203020204" pitchFamily="34" charset="0"/>
              </a:rPr>
              <a:pPr algn="r"/>
              <a:t>‹Nº›</a:t>
            </a:fld>
            <a:endParaRPr lang="en-CA" sz="907">
              <a:solidFill>
                <a:srgbClr val="FFFFFF"/>
              </a:solidFill>
              <a:latin typeface="Scotia" panose="020B0503020203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713853F-7E64-E44E-A3B3-397F8C9B926B}"/>
              </a:ext>
            </a:extLst>
          </p:cNvPr>
          <p:cNvGrpSpPr/>
          <p:nvPr userDrawn="1"/>
        </p:nvGrpSpPr>
        <p:grpSpPr>
          <a:xfrm>
            <a:off x="13374108" y="7328940"/>
            <a:ext cx="443492" cy="443463"/>
            <a:chOff x="23599832" y="12933419"/>
            <a:chExt cx="782581" cy="78258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10049DD-E501-1744-8BDF-8C704540B0B1}"/>
                </a:ext>
              </a:extLst>
            </p:cNvPr>
            <p:cNvSpPr/>
            <p:nvPr userDrawn="1"/>
          </p:nvSpPr>
          <p:spPr>
            <a:xfrm>
              <a:off x="23599832" y="12933419"/>
              <a:ext cx="782581" cy="78258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36241"/>
              <a:endParaRPr lang="en-US" sz="2040">
                <a:solidFill>
                  <a:srgbClr val="FFFFFF"/>
                </a:solidFill>
              </a:endParaRP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5D74A7FA-02BA-834E-ADE4-FAE8DEC89BF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3829051" y="13147223"/>
              <a:ext cx="324143" cy="3561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51261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9295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9960" y="413811"/>
            <a:ext cx="1191768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9960" y="2069042"/>
            <a:ext cx="1191768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7083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1036241" rtl="0" eaLnBrk="1" latinLnBrk="0" hangingPunct="1">
        <a:lnSpc>
          <a:spcPct val="90000"/>
        </a:lnSpc>
        <a:spcBef>
          <a:spcPct val="0"/>
        </a:spcBef>
        <a:buNone/>
        <a:defRPr sz="4987" b="1" i="0" kern="1200">
          <a:solidFill>
            <a:schemeClr val="tx1"/>
          </a:solidFill>
          <a:latin typeface="Scotia Headline" panose="020B0503020203020204" pitchFamily="34" charset="0"/>
          <a:ea typeface="+mj-ea"/>
          <a:cs typeface="+mj-cs"/>
        </a:defRPr>
      </a:lvl1pPr>
    </p:titleStyle>
    <p:bodyStyle>
      <a:lvl1pPr marL="259061" indent="-259061" algn="l" defTabSz="1036241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3173" b="1" kern="1200">
          <a:solidFill>
            <a:schemeClr val="tx1"/>
          </a:solidFill>
          <a:latin typeface="Scotia" panose="020B0503020203020204" pitchFamily="34" charset="0"/>
          <a:ea typeface="+mn-ea"/>
          <a:cs typeface="+mn-cs"/>
        </a:defRPr>
      </a:lvl1pPr>
      <a:lvl2pPr marL="777180" indent="-259061" algn="l" defTabSz="1036241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Scotia" panose="020B0503020203020204" pitchFamily="34" charset="0"/>
          <a:ea typeface="+mn-ea"/>
          <a:cs typeface="+mn-cs"/>
        </a:defRPr>
      </a:lvl2pPr>
      <a:lvl3pPr marL="1295300" indent="-259061" algn="l" defTabSz="1036241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267" kern="1200">
          <a:solidFill>
            <a:schemeClr val="tx1"/>
          </a:solidFill>
          <a:latin typeface="Scotia" panose="020B0503020203020204" pitchFamily="34" charset="0"/>
          <a:ea typeface="+mn-ea"/>
          <a:cs typeface="+mn-cs"/>
        </a:defRPr>
      </a:lvl3pPr>
      <a:lvl4pPr marL="1813420" indent="-259061" algn="l" defTabSz="1036241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1813" kern="1200">
          <a:solidFill>
            <a:schemeClr val="tx1"/>
          </a:solidFill>
          <a:latin typeface="Scotia" panose="020B0503020203020204" pitchFamily="34" charset="0"/>
          <a:ea typeface="+mn-ea"/>
          <a:cs typeface="+mn-cs"/>
        </a:defRPr>
      </a:lvl4pPr>
      <a:lvl5pPr marL="2331540" indent="-259061" algn="l" defTabSz="1036241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1587" kern="1200">
          <a:solidFill>
            <a:schemeClr val="tx1"/>
          </a:solidFill>
          <a:latin typeface="Scotia" panose="020B0503020203020204" pitchFamily="34" charset="0"/>
          <a:ea typeface="+mn-ea"/>
          <a:cs typeface="+mn-cs"/>
        </a:defRPr>
      </a:lvl5pPr>
      <a:lvl6pPr marL="2849661" indent="-259061" algn="l" defTabSz="1036241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367781" indent="-259061" algn="l" defTabSz="1036241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885901" indent="-259061" algn="l" defTabSz="1036241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404020" indent="-259061" algn="l" defTabSz="1036241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41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20" algn="l" defTabSz="1036241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41" algn="l" defTabSz="1036241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361" algn="l" defTabSz="1036241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481" algn="l" defTabSz="1036241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600" algn="l" defTabSz="1036241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720" algn="l" defTabSz="1036241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6840" algn="l" defTabSz="1036241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4960" algn="l" defTabSz="1036241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27F9DBA-5F56-1541-909D-F18B73BDAD3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3817600" cy="1225296"/>
          </a:xfrm>
          <a:prstGeom prst="rect">
            <a:avLst/>
          </a:prstGeom>
          <a:solidFill>
            <a:schemeClr val="tx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1812" tIns="51812" rIns="51812" bIns="51812" numCol="1" spcCol="38100" rtlCol="0" anchor="ctr">
            <a:noAutofit/>
          </a:bodyPr>
          <a:lstStyle/>
          <a:p>
            <a:pPr defTabSz="1036241" hangingPunct="0"/>
            <a:endParaRPr lang="en-US" sz="2040">
              <a:solidFill>
                <a:schemeClr val="tx2"/>
              </a:solidFill>
              <a:latin typeface="Gotham"/>
              <a:ea typeface="Gotham"/>
              <a:cs typeface="Gotham"/>
              <a:sym typeface="Gotham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1F0F9D1E-0808-724A-B179-13BC2349D1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466766" y="940437"/>
            <a:ext cx="264623" cy="19184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>
                <a:solidFill>
                  <a:srgbClr val="FFFFFF"/>
                </a:solidFill>
                <a:latin typeface="Scotia" panose="020B0503020203020204" pitchFamily="34" charset="0"/>
              </a:rPr>
              <a:pPr algn="r"/>
              <a:t>1</a:t>
            </a:fld>
            <a:endParaRPr lang="en-CA" sz="907">
              <a:solidFill>
                <a:srgbClr val="FFFFFF"/>
              </a:solidFill>
              <a:latin typeface="Scotia" panose="020B0503020203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1EEF06-1ECD-8C45-BA68-160AA4FB4490}"/>
              </a:ext>
            </a:extLst>
          </p:cNvPr>
          <p:cNvSpPr txBox="1"/>
          <p:nvPr/>
        </p:nvSpPr>
        <p:spPr>
          <a:xfrm>
            <a:off x="13767019" y="7466216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defTabSz="1036241">
              <a:lnSpc>
                <a:spcPct val="130000"/>
              </a:lnSpc>
              <a:buSzPct val="80000"/>
            </a:pPr>
            <a:endParaRPr lang="en-US" sz="1360">
              <a:solidFill>
                <a:srgbClr val="333333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8F8C296-B82C-41A3-8ADA-9A320F4D7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581" y="67455"/>
            <a:ext cx="13498874" cy="1015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2000" tIns="0" rIns="0" bIns="0">
            <a:spAutoFit/>
          </a:bodyPr>
          <a:lstStyle>
            <a:lvl1pPr>
              <a:defRPr sz="4900">
                <a:solidFill>
                  <a:srgbClr val="E8111C"/>
                </a:solidFill>
                <a:latin typeface="Gilroy ExtraBold"/>
                <a:ea typeface="Gilroy ExtraBold"/>
                <a:cs typeface="Gilroy ExtraBold"/>
                <a:sym typeface="Gilroy ExtraBold"/>
              </a:defRPr>
            </a:lvl1pPr>
          </a:lstStyle>
          <a:p>
            <a:pPr defTabSz="1036241"/>
            <a:r>
              <a:rPr lang="es-CO" sz="4800" b="1" dirty="0">
                <a:solidFill>
                  <a:srgbClr val="FFFFFF"/>
                </a:solidFill>
                <a:latin typeface="Scotia Headline" panose="020B0503020203020204" pitchFamily="34" charset="0"/>
              </a:rPr>
              <a:t>Tasas Cuentas de Ahorro y Corriente</a:t>
            </a:r>
          </a:p>
          <a:p>
            <a:pPr defTabSz="1036241"/>
            <a:r>
              <a:rPr lang="es-CO" sz="1800" b="1" dirty="0">
                <a:solidFill>
                  <a:srgbClr val="FFFFFF"/>
                </a:solidFill>
                <a:latin typeface="Scotia Headline" panose="020B0503020203020204" pitchFamily="34" charset="0"/>
              </a:rPr>
              <a:t>Persona Natural | Vigentes desde el 1 al 31 de octubre de 2025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61E96AE5-DE11-B587-BBD0-7822038B088A}"/>
              </a:ext>
            </a:extLst>
          </p:cNvPr>
          <p:cNvSpPr txBox="1"/>
          <p:nvPr/>
        </p:nvSpPr>
        <p:spPr>
          <a:xfrm>
            <a:off x="3291447" y="7431184"/>
            <a:ext cx="7234706" cy="16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4900">
                <a:solidFill>
                  <a:srgbClr val="E8111C"/>
                </a:solidFill>
                <a:latin typeface="Gilroy ExtraBold"/>
                <a:ea typeface="Gilroy ExtraBold"/>
                <a:cs typeface="Gilroy ExtraBold"/>
                <a:sym typeface="Gilroy ExtraBold"/>
              </a:defRPr>
            </a:lvl1pPr>
          </a:lstStyle>
          <a:p>
            <a:pPr algn="ctr"/>
            <a:r>
              <a:rPr lang="es-CO" sz="1100">
                <a:solidFill>
                  <a:schemeClr val="tx1"/>
                </a:solidFill>
                <a:latin typeface="+mn-lt"/>
              </a:rPr>
              <a:t>Las tasas de interés de rentabilidad utilizadas se calculan conforme a las definiciones establecidas por la SFC.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D876B15-12DB-24CA-EE5D-C52BD8D306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8800" y="1548093"/>
            <a:ext cx="11160000" cy="5610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90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27F9DBA-5F56-1541-909D-F18B73BDAD3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3817600" cy="1225296"/>
          </a:xfrm>
          <a:prstGeom prst="rect">
            <a:avLst/>
          </a:prstGeom>
          <a:solidFill>
            <a:schemeClr val="tx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1812" tIns="51812" rIns="51812" bIns="51812" numCol="1" spcCol="38100" rtlCol="0" anchor="ctr">
            <a:noAutofit/>
          </a:bodyPr>
          <a:lstStyle/>
          <a:p>
            <a:pPr defTabSz="1036241" hangingPunct="0"/>
            <a:endParaRPr lang="en-US" sz="2040">
              <a:solidFill>
                <a:srgbClr val="323232"/>
              </a:solidFill>
              <a:latin typeface="Gotham"/>
              <a:ea typeface="Gotham"/>
              <a:cs typeface="Gotham"/>
              <a:sym typeface="Gotham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1F0F9D1E-0808-724A-B179-13BC2349D1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466766" y="940437"/>
            <a:ext cx="264623" cy="191848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>
                <a:solidFill>
                  <a:srgbClr val="FFFFFF"/>
                </a:solidFill>
                <a:latin typeface="Scotia" panose="020B0503020203020204" pitchFamily="34" charset="0"/>
              </a:rPr>
              <a:pPr algn="r"/>
              <a:t>2</a:t>
            </a:fld>
            <a:endParaRPr lang="en-CA" sz="907">
              <a:solidFill>
                <a:srgbClr val="FFFFFF"/>
              </a:solidFill>
              <a:latin typeface="Scotia" panose="020B0503020203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1EEF06-1ECD-8C45-BA68-160AA4FB4490}"/>
              </a:ext>
            </a:extLst>
          </p:cNvPr>
          <p:cNvSpPr txBox="1"/>
          <p:nvPr/>
        </p:nvSpPr>
        <p:spPr>
          <a:xfrm>
            <a:off x="13767019" y="7466216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defTabSz="1036241">
              <a:lnSpc>
                <a:spcPct val="130000"/>
              </a:lnSpc>
              <a:buSzPct val="80000"/>
            </a:pPr>
            <a:endParaRPr lang="en-US" sz="1360">
              <a:solidFill>
                <a:srgbClr val="333333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8F8C296-B82C-41A3-8ADA-9A320F4D7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581" y="67455"/>
            <a:ext cx="13498874" cy="1015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 lIns="72000" tIns="0" rIns="0" bIns="0">
            <a:spAutoFit/>
          </a:bodyPr>
          <a:lstStyle>
            <a:lvl1pPr>
              <a:defRPr sz="4900">
                <a:solidFill>
                  <a:srgbClr val="E8111C"/>
                </a:solidFill>
                <a:latin typeface="Gilroy ExtraBold"/>
                <a:ea typeface="Gilroy ExtraBold"/>
                <a:cs typeface="Gilroy ExtraBold"/>
                <a:sym typeface="Gilroy ExtraBold"/>
              </a:defRPr>
            </a:lvl1pPr>
          </a:lstStyle>
          <a:p>
            <a:pPr defTabSz="1036241"/>
            <a:r>
              <a:rPr lang="es-CO" sz="4800" b="1" dirty="0">
                <a:solidFill>
                  <a:srgbClr val="FFFFFF"/>
                </a:solidFill>
                <a:latin typeface="Scotia Headline" panose="020B0503020203020204" pitchFamily="34" charset="0"/>
              </a:rPr>
              <a:t>Tasas Cuentas de Ahorro y Corriente</a:t>
            </a:r>
          </a:p>
          <a:p>
            <a:pPr defTabSz="1036241"/>
            <a:r>
              <a:rPr lang="es-CO" sz="1800" b="1" dirty="0">
                <a:solidFill>
                  <a:srgbClr val="FFFFFF"/>
                </a:solidFill>
                <a:latin typeface="Scotia Headline" panose="020B0503020203020204" pitchFamily="34" charset="0"/>
              </a:rPr>
              <a:t>Persona Natural | Vigentes desde el 1 al 31 de octubre de 2025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99B9096E-5963-021E-3075-97CDB1BCBFDF}"/>
              </a:ext>
            </a:extLst>
          </p:cNvPr>
          <p:cNvSpPr txBox="1"/>
          <p:nvPr/>
        </p:nvSpPr>
        <p:spPr>
          <a:xfrm>
            <a:off x="3291447" y="7095277"/>
            <a:ext cx="7234706" cy="5078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4900">
                <a:solidFill>
                  <a:srgbClr val="E8111C"/>
                </a:solidFill>
                <a:latin typeface="Gilroy ExtraBold"/>
                <a:ea typeface="Gilroy ExtraBold"/>
                <a:cs typeface="Gilroy ExtraBold"/>
                <a:sym typeface="Gilroy ExtraBold"/>
              </a:defRPr>
            </a:lvl1pPr>
          </a:lstStyle>
          <a:p>
            <a:pPr algn="ctr"/>
            <a:r>
              <a:rPr lang="es-ES_tradnl" sz="1100" dirty="0">
                <a:solidFill>
                  <a:schemeClr val="tx1"/>
                </a:solidFill>
                <a:latin typeface="+mn-lt"/>
              </a:rPr>
              <a:t>*Consultar condiciones y beneficios de los productos.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+mn-lt"/>
              </a:rPr>
              <a:t>**</a:t>
            </a:r>
            <a:r>
              <a:rPr lang="es-CO" sz="1100" dirty="0">
                <a:solidFill>
                  <a:schemeClr val="tx1"/>
                </a:solidFill>
                <a:latin typeface="+mn-lt"/>
              </a:rPr>
              <a:t>Liquidación y pago de intereses es el último día hábil del mes, sobre el saldo promedio disponible del mes.</a:t>
            </a:r>
            <a:endParaRPr lang="es-ES_tradnl" sz="11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es-CO" sz="1100" dirty="0">
                <a:solidFill>
                  <a:schemeClr val="tx1"/>
                </a:solidFill>
                <a:latin typeface="+mn-lt"/>
              </a:rPr>
              <a:t>Las tasas de interés de rentabilidad utilizadas se calculan conforme a las definiciones establecidas por la SFC.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6EE4D6F-73F8-1BE0-9F0E-DB2BD841845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328800" y="1564810"/>
            <a:ext cx="11160000" cy="4814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651724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SCOTIA NEW BRAND COLOURS">
      <a:dk1>
        <a:srgbClr val="333333"/>
      </a:dk1>
      <a:lt1>
        <a:srgbClr val="FFFFFF"/>
      </a:lt1>
      <a:dk2>
        <a:srgbClr val="EC111A"/>
      </a:dk2>
      <a:lt2>
        <a:srgbClr val="FFFFFF"/>
      </a:lt2>
      <a:accent1>
        <a:srgbClr val="F2609E"/>
      </a:accent1>
      <a:accent2>
        <a:srgbClr val="FB6330"/>
      </a:accent2>
      <a:accent3>
        <a:srgbClr val="7849B8"/>
      </a:accent3>
      <a:accent4>
        <a:srgbClr val="138368"/>
      </a:accent4>
      <a:accent5>
        <a:srgbClr val="009DD6"/>
      </a:accent5>
      <a:accent6>
        <a:srgbClr val="A6000E"/>
      </a:accent6>
      <a:hlink>
        <a:srgbClr val="0563C1"/>
      </a:hlink>
      <a:folHlink>
        <a:srgbClr val="954F72"/>
      </a:folHlink>
    </a:clrScheme>
    <a:fontScheme name="Scotia">
      <a:majorFont>
        <a:latin typeface="Scotia Headline"/>
        <a:ea typeface="Helvetica"/>
        <a:cs typeface="Helvetica"/>
      </a:majorFont>
      <a:minorFont>
        <a:latin typeface="Scoti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ln w="12700">
          <a:miter lim="400000"/>
        </a:ln>
        <a:extLst>
          <a:ext uri="{C572A759-6A51-4108-AA02-DFA0A04FC94B}">
            <ma14:wrappingTextBoxFlag xmlns:r="http://schemas.openxmlformats.org/officeDocument/2006/relationships" xmlns:p="http://schemas.openxmlformats.org/presentationml/2006/main" xmlns="" xmlns:m="http://schemas.openxmlformats.org/officeDocument/2006/math" xmlns:a14="http://schemas.microsoft.com/office/drawing/2010/main" xmlns:ma14="http://schemas.microsoft.com/office/mac/drawingml/2011/main" val="1"/>
          </a:ext>
        </a:extLst>
      </a:spPr>
      <a:bodyPr wrap="square" lIns="0" tIns="0" rIns="0" bIns="0" anchor="t">
        <a:spAutoFit/>
      </a:bodyPr>
      <a:lstStyle>
        <a:defPPr algn="l">
          <a:lnSpc>
            <a:spcPct val="150000"/>
          </a:lnSpc>
          <a:buClr>
            <a:schemeClr val="accent5"/>
          </a:buClr>
          <a:buSzPct val="80000"/>
          <a:defRPr sz="2800" dirty="0">
            <a:latin typeface="Scotia" panose="020B0503020203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cotiabank presentation deck template" id="{A854F1BD-7BCF-E341-8083-3DDD12ED392F}" vid="{F29926B4-BB5B-834F-B5C0-AAE39B799C4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8ff33436-4701-4dad-b7d3-3462e99c6889}" enabled="0" method="" siteId="{8ff33436-4701-4dad-b7d3-3462e99c688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109</Words>
  <Application>Microsoft Office PowerPoint</Application>
  <PresentationFormat>Personalizado</PresentationFormat>
  <Paragraphs>12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10" baseType="lpstr">
      <vt:lpstr>Arial</vt:lpstr>
      <vt:lpstr>Calibri</vt:lpstr>
      <vt:lpstr>Gilroy</vt:lpstr>
      <vt:lpstr>Gotham</vt:lpstr>
      <vt:lpstr>Scotia</vt:lpstr>
      <vt:lpstr>Scotia Headline</vt:lpstr>
      <vt:lpstr>Scotia Regular</vt:lpstr>
      <vt:lpstr>2_Office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CREATIVO34</dc:creator>
  <cp:lastModifiedBy>Cespedes Mejia, Cesar</cp:lastModifiedBy>
  <cp:revision>3</cp:revision>
  <cp:lastPrinted>2015-10-13T18:56:00Z</cp:lastPrinted>
  <dcterms:created xsi:type="dcterms:W3CDTF">2014-03-28T15:32:25Z</dcterms:created>
  <dcterms:modified xsi:type="dcterms:W3CDTF">2025-10-01T13:36:22Z</dcterms:modified>
</cp:coreProperties>
</file>